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handoutMasterIdLst>
    <p:handoutMasterId r:id="rId37"/>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3" r:id="rId19"/>
    <p:sldId id="302" r:id="rId20"/>
    <p:sldId id="327" r:id="rId21"/>
    <p:sldId id="303" r:id="rId22"/>
    <p:sldId id="308" r:id="rId23"/>
    <p:sldId id="309" r:id="rId24"/>
    <p:sldId id="310" r:id="rId25"/>
    <p:sldId id="311" r:id="rId26"/>
    <p:sldId id="312" r:id="rId27"/>
    <p:sldId id="313" r:id="rId28"/>
    <p:sldId id="315" r:id="rId29"/>
    <p:sldId id="329" r:id="rId30"/>
    <p:sldId id="317" r:id="rId31"/>
    <p:sldId id="322" r:id="rId32"/>
    <p:sldId id="323" r:id="rId33"/>
    <p:sldId id="326" r:id="rId34"/>
    <p:sldId id="328"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2023/6/14</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Loss </a:t>
            </a:r>
            <a:r>
              <a:rPr lang="en-US" altLang="ko-KR" sz="4000" dirty="0" err="1"/>
              <a:t>fuction</a:t>
            </a:r>
            <a:r>
              <a:rPr lang="ja-JP" altLang="en-US" sz="4000" dirty="0"/>
              <a:t>の再定義</a:t>
            </a:r>
            <a:endParaRPr lang="en-US" altLang="ja-JP" sz="4000" dirty="0"/>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ko-KR" sz="4000" dirty="0"/>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472953"/>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sp>
        <p:nvSpPr>
          <p:cNvPr id="9" name="テキスト ボックス 8">
            <a:extLst>
              <a:ext uri="{FF2B5EF4-FFF2-40B4-BE49-F238E27FC236}">
                <a16:creationId xmlns:a16="http://schemas.microsoft.com/office/drawing/2014/main" id="{B79C6A62-123C-A5D2-2EA9-3B3560D97961}"/>
              </a:ext>
            </a:extLst>
          </p:cNvPr>
          <p:cNvSpPr txBox="1"/>
          <p:nvPr/>
        </p:nvSpPr>
        <p:spPr>
          <a:xfrm>
            <a:off x="6400799" y="4087906"/>
            <a:ext cx="3845858" cy="2062103"/>
          </a:xfrm>
          <a:prstGeom prst="rect">
            <a:avLst/>
          </a:prstGeom>
          <a:noFill/>
        </p:spPr>
        <p:txBody>
          <a:bodyPr wrap="square" rtlCol="0">
            <a:spAutoFit/>
          </a:bodyPr>
          <a:lstStyle/>
          <a:p>
            <a:r>
              <a:rPr kumimoji="1" lang="en-US" altLang="ja-JP" sz="3200" dirty="0">
                <a:latin typeface="Abadi" panose="020B0604020104020204" pitchFamily="34" charset="0"/>
              </a:rPr>
              <a:t>Chi square test</a:t>
            </a:r>
          </a:p>
          <a:p>
            <a:r>
              <a:rPr kumimoji="1" lang="en-US" altLang="ja-JP" sz="3200" dirty="0">
                <a:latin typeface="Abadi" panose="020B0604020104020204" pitchFamily="34" charset="0"/>
              </a:rPr>
              <a:t>p-value: 1.0</a:t>
            </a:r>
          </a:p>
          <a:p>
            <a:endParaRPr kumimoji="1" lang="en-US" altLang="ja-JP" sz="3200" dirty="0">
              <a:latin typeface="Abadi" panose="020B0604020104020204" pitchFamily="34" charset="0"/>
            </a:endParaRPr>
          </a:p>
          <a:p>
            <a:r>
              <a:rPr kumimoji="1" lang="en-US" altLang="ja-JP" sz="3200" dirty="0">
                <a:latin typeface="Abadi" panose="020B0604020104020204" pitchFamily="34" charset="0"/>
              </a:rPr>
              <a:t>Cramér’s V: 0.0486</a:t>
            </a:r>
            <a:endParaRPr kumimoji="1" lang="ja-JP" altLang="en-US" sz="3200" dirty="0">
              <a:latin typeface="Abadi" panose="020B0604020104020204" pitchFamily="34" charset="0"/>
            </a:endParaRP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1764</TotalTime>
  <Words>1662</Words>
  <Application>Microsoft Office PowerPoint</Application>
  <PresentationFormat>와이드스크린</PresentationFormat>
  <Paragraphs>186</Paragraphs>
  <Slides>31</Slides>
  <Notes>1</Notes>
  <HiddenSlides>14</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31</vt:i4>
      </vt:variant>
    </vt:vector>
  </HeadingPairs>
  <TitlesOfParts>
    <vt:vector size="43" baseType="lpstr">
      <vt:lpstr>-apple-system</vt:lpstr>
      <vt:lpstr>Meiryo</vt:lpstr>
      <vt:lpstr>Meiryo UI</vt:lpstr>
      <vt:lpstr>Noto Sans CJK KR Regular</vt:lpstr>
      <vt:lpstr>Söhne</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프레젠테이션</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今後の予定</vt:lpstr>
      <vt:lpstr>PowerPoint 프레젠테이션</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163</cp:revision>
  <dcterms:created xsi:type="dcterms:W3CDTF">2023-05-18T06:05:56Z</dcterms:created>
  <dcterms:modified xsi:type="dcterms:W3CDTF">2023-06-14T10:08:22Z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